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258" r:id="rId4"/>
    <p:sldId id="271" r:id="rId5"/>
    <p:sldId id="272" r:id="rId6"/>
    <p:sldId id="273" r:id="rId7"/>
    <p:sldId id="274" r:id="rId8"/>
    <p:sldId id="275" r:id="rId9"/>
    <p:sldId id="276" r:id="rId10"/>
    <p:sldId id="277" r:id="rId11"/>
    <p:sldId id="279" r:id="rId12"/>
    <p:sldId id="278" r:id="rId13"/>
    <p:sldId id="265" r:id="rId14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8" d="100"/>
          <a:sy n="68" d="100"/>
        </p:scale>
        <p:origin x="370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2941"/>
          <a:stretch>
            <a:fillRect/>
          </a:stretch>
        </p:blipFill>
        <p:spPr>
          <a:xfrm>
            <a:off x="0" y="38100"/>
            <a:ext cx="16256000" cy="91059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3EB155-04AC-5853-C5BC-3F7E7502E0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00" y="90487"/>
            <a:ext cx="15925800" cy="896302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39BA12-6AF6-F10A-2DE5-1B4C9049B1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BA5767B1-904C-E2EA-09AC-A6CA575480C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941"/>
          <a:stretch>
            <a:fillRect/>
          </a:stretch>
        </p:blipFill>
        <p:spPr>
          <a:xfrm>
            <a:off x="0" y="38100"/>
            <a:ext cx="16256000" cy="91059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7D2E10-D9BE-1E98-466E-EEBEC9C12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600" y="381000"/>
            <a:ext cx="3962400" cy="11947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D3F8CA-17B5-330F-AE66-61CE787BE0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100" y="90487"/>
            <a:ext cx="15925800" cy="89630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1F1B60-FAF9-6076-C990-3EB4A56FE6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100" y="90487"/>
            <a:ext cx="15925800" cy="89630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F4544E-6077-082D-B53C-793C985D30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2431"/>
            <a:ext cx="16256000" cy="91488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5C7578-37D4-567D-481B-6F19CD73FB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-2431"/>
            <a:ext cx="16179665" cy="9105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DD2ED32-8DBA-F17D-230E-63FFCDA95C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" y="35671"/>
            <a:ext cx="16256001" cy="9105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5C56BA-C227-9C34-CAD5-2463C57A04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2431"/>
            <a:ext cx="16179664" cy="91058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A7D137-1FDB-C961-F535-2E54E9D4D79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" y="-2431"/>
            <a:ext cx="16179664" cy="90559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0C57D7D-7014-2FF0-67AB-7BB38B8F64B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-2431"/>
            <a:ext cx="16256000" cy="90559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D06FA8B-A5FE-A98F-6A20-7A4B450D780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4" y="-2433"/>
            <a:ext cx="16256004" cy="914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0585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3676B5-022E-6EDE-D2DB-AEF8BEF006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5FAFA7E-F7E7-DBF4-17E1-6E6E6ADE6B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941"/>
          <a:stretch>
            <a:fillRect/>
          </a:stretch>
        </p:blipFill>
        <p:spPr>
          <a:xfrm>
            <a:off x="0" y="38100"/>
            <a:ext cx="16256000" cy="91059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C1279E-7B97-720B-5293-8323C733CB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600" y="381000"/>
            <a:ext cx="3962400" cy="11947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0D0F0C-2D8C-D7F9-999C-7529C66B32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100" y="90487"/>
            <a:ext cx="15925800" cy="89630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82A42B-C9B2-D026-B5FF-6FCA4C3EA1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100" y="90487"/>
            <a:ext cx="15925800" cy="89630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79276D-5DDA-3AF7-AE3E-05076CF093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2431"/>
            <a:ext cx="16256000" cy="91488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53405B-170E-70FE-38A4-5CD58F1E81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-2431"/>
            <a:ext cx="16179665" cy="9105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0B0EF3-5369-CEF2-FB18-9A264929C5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" y="35671"/>
            <a:ext cx="16256001" cy="9105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85C2655-B495-C864-82B7-52DA59BD8E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2431"/>
            <a:ext cx="16179664" cy="91058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190566D-8B40-CDB9-134A-92D49F83F6C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" y="-2431"/>
            <a:ext cx="16179664" cy="90559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2E83546-A5B1-C255-EF59-629CD7A61EB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-2431"/>
            <a:ext cx="16256000" cy="90559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896898D-9F7E-3C24-6694-206A40BAF3D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4" y="-2433"/>
            <a:ext cx="16256004" cy="91464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780ADD0-3A40-FBC4-22C7-1BFD1AF7D5F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20" y="0"/>
            <a:ext cx="16251680" cy="9179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5478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66D059-F961-8948-5F4D-51109B5F5F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62DA13A5-03F2-1F25-70F7-80D7619DD9A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941"/>
          <a:stretch>
            <a:fillRect/>
          </a:stretch>
        </p:blipFill>
        <p:spPr>
          <a:xfrm>
            <a:off x="0" y="38100"/>
            <a:ext cx="16256000" cy="91059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A9E8210-DFAC-2390-897C-9B75B521CA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600" y="381000"/>
            <a:ext cx="3962400" cy="11947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E9FBC8-FDEA-E66D-9319-27869129F3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100" y="90487"/>
            <a:ext cx="15925800" cy="89630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81BC79-E90B-8C72-2CCC-65A10AD1CD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100" y="90487"/>
            <a:ext cx="15925800" cy="89630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C3F588-9F33-617D-0439-69C93AE871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2431"/>
            <a:ext cx="16256000" cy="91488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5ADDAC-6010-BF63-FF8F-524149209D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-2431"/>
            <a:ext cx="16179665" cy="9105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95453C-C0E8-736A-B1DE-6DE35C0F90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" y="35671"/>
            <a:ext cx="16256001" cy="9105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2F2873F-0A7A-3F37-68C0-4A9863BCD2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2431"/>
            <a:ext cx="16179664" cy="91058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85C1F58-6C99-D0D8-AC2B-F38C290B7B6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" y="-2431"/>
            <a:ext cx="16179664" cy="90559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22A1C67-C54E-45B9-6B57-1FFDB78166D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-2431"/>
            <a:ext cx="16256000" cy="90559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D0DE290-3713-200F-C844-2A4982208F0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4" y="-2433"/>
            <a:ext cx="16256004" cy="91464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964E262-75EB-3627-3334-C98D9E42459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-2431"/>
            <a:ext cx="16256000" cy="9146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1643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2941"/>
          <a:stretch>
            <a:fillRect/>
          </a:stretch>
        </p:blipFill>
        <p:spPr>
          <a:xfrm>
            <a:off x="0" y="38100"/>
            <a:ext cx="16256000" cy="91059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374694-7D42-0681-F74C-13DE1D3D90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BA2BE0B-37E2-8CD5-4F35-19A1368AAB2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941"/>
          <a:stretch>
            <a:fillRect/>
          </a:stretch>
        </p:blipFill>
        <p:spPr>
          <a:xfrm>
            <a:off x="0" y="38100"/>
            <a:ext cx="16256000" cy="91059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C628AB-5F40-0787-885F-0F82D570A1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600" y="381000"/>
            <a:ext cx="3962400" cy="11947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DA44E4-DB64-F2EE-C1E0-1DA1959139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100" y="90487"/>
            <a:ext cx="15925800" cy="89630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D546D3-8D3E-265C-206E-13672E5E55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00" y="38101"/>
            <a:ext cx="16205200" cy="9105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FF00AB-0C38-040D-7F36-3733025BAB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744" y="680295"/>
            <a:ext cx="971686" cy="89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4322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2941"/>
          <a:stretch>
            <a:fillRect/>
          </a:stretch>
        </p:blipFill>
        <p:spPr>
          <a:xfrm>
            <a:off x="0" y="38100"/>
            <a:ext cx="16256000" cy="91059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FC3DA6F-0F38-01A3-156F-AF74005B88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600" y="381000"/>
            <a:ext cx="3962400" cy="1194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9467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FB4B05-1C06-3BF2-AC2C-B5E0B58371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B4C64520-319D-EEFF-3926-02CCC722AB6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941"/>
          <a:stretch>
            <a:fillRect/>
          </a:stretch>
        </p:blipFill>
        <p:spPr>
          <a:xfrm>
            <a:off x="0" y="38100"/>
            <a:ext cx="16256000" cy="91059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084FE0-C78D-B401-D17E-4F17FF23D6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600" y="381000"/>
            <a:ext cx="3962400" cy="11947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B64636-D33D-98F5-780F-29E218D09B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100" y="90487"/>
            <a:ext cx="15925800" cy="89630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40BAB2-A1D4-8A2D-0E69-CF2A72C603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100" y="90487"/>
            <a:ext cx="15925800" cy="89630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B5C452-A50F-F212-9CD7-E1462F81B9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2431"/>
            <a:ext cx="16256000" cy="914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411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0AA0DB-FBB8-6E1E-B1F8-C0B29BEB28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292D828-9662-5354-8EF9-F88B5E3C051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941"/>
          <a:stretch>
            <a:fillRect/>
          </a:stretch>
        </p:blipFill>
        <p:spPr>
          <a:xfrm>
            <a:off x="0" y="38100"/>
            <a:ext cx="16256000" cy="91059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C979ED-5DD1-C203-9898-E3BD44AB4E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600" y="381000"/>
            <a:ext cx="3962400" cy="11947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AFB916-DA3D-D513-7C0E-45216DE836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100" y="90487"/>
            <a:ext cx="15925800" cy="89630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C3BD3B-5736-2F2B-9960-5474EBF758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100" y="90487"/>
            <a:ext cx="15925800" cy="89630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AC0A2B-1BB8-F603-B625-68CB81970B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2431"/>
            <a:ext cx="16256000" cy="91488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2B8DAF-547F-9E1C-F201-7233A28B01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-2431"/>
            <a:ext cx="16179665" cy="910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568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C61D21-8F41-8E7F-0E9E-D321A889DB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9C22E42D-0041-D7C8-BC0D-3A305F6300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941"/>
          <a:stretch>
            <a:fillRect/>
          </a:stretch>
        </p:blipFill>
        <p:spPr>
          <a:xfrm>
            <a:off x="0" y="38100"/>
            <a:ext cx="16256000" cy="91059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777A9A0-DAA4-49A3-8793-113CA21882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600" y="381000"/>
            <a:ext cx="3962400" cy="11947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8C2150-2748-0E5C-3F0A-232B763402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100" y="90487"/>
            <a:ext cx="15925800" cy="89630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6F2352-C1BD-8780-7245-4F37B0B267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100" y="90487"/>
            <a:ext cx="15925800" cy="89630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BED172-73CA-D0B6-3A01-7031F97864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2431"/>
            <a:ext cx="16256000" cy="91488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F18BB09-79F0-7234-848B-A77D52DD7E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-2431"/>
            <a:ext cx="16179665" cy="9105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DACF8BC-E871-4112-D822-BFF2A0598D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" y="35671"/>
            <a:ext cx="16256001" cy="910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6861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ECA176-F958-32C7-1D1C-26FEBBEC08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01FED81-112C-AAB1-8FA6-71DA90CBF1B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941"/>
          <a:stretch>
            <a:fillRect/>
          </a:stretch>
        </p:blipFill>
        <p:spPr>
          <a:xfrm>
            <a:off x="0" y="38100"/>
            <a:ext cx="16256000" cy="91059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5E378C-4F88-A9A9-9276-7FDF01AA9F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600" y="381000"/>
            <a:ext cx="3962400" cy="11947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E13DC7-766D-CD72-5429-F46E64F7F8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100" y="90487"/>
            <a:ext cx="15925800" cy="89630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444F4E-3CA8-729C-313F-6624154E88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100" y="90487"/>
            <a:ext cx="15925800" cy="89630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7CFBFF-DAFA-6623-C17F-9E20E06B6C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2431"/>
            <a:ext cx="16256000" cy="91488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550197-8ACA-DEA4-1845-3032C2CD42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-2431"/>
            <a:ext cx="16179665" cy="9105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129A98-3F77-A6B3-579A-057A059096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" y="35671"/>
            <a:ext cx="16256001" cy="9105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3840EC6-E408-13A3-88AE-DE172F89A60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2431"/>
            <a:ext cx="16179664" cy="910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256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D0484D-B32B-9ADC-E77F-6536A42B40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CEA2B9F-3FA4-B103-8BA1-789FEF4DDB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941"/>
          <a:stretch>
            <a:fillRect/>
          </a:stretch>
        </p:blipFill>
        <p:spPr>
          <a:xfrm>
            <a:off x="0" y="38100"/>
            <a:ext cx="16256000" cy="91059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D5FD26-7032-CB06-F718-F2A19A2451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600" y="381000"/>
            <a:ext cx="3962400" cy="11947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4248D5-AAA2-6A27-E9F6-20DEB16E86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100" y="90487"/>
            <a:ext cx="15925800" cy="89630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19D275-A296-39F8-97D9-18B8AD405B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100" y="90487"/>
            <a:ext cx="15925800" cy="89630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13B946-AD18-C1E9-8A1E-EB9E5906F8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2431"/>
            <a:ext cx="16256000" cy="91488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1E677D-E57B-7201-20E4-E842854316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-2431"/>
            <a:ext cx="16179665" cy="9105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DF4540A-4959-2A16-F992-23CE48FEF6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" y="35671"/>
            <a:ext cx="16256001" cy="9105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552C962-B2BC-3025-D0F0-1E946E8AC48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2431"/>
            <a:ext cx="16179664" cy="91058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584167-1FFE-E154-31AB-6873F374A04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" y="-2431"/>
            <a:ext cx="16179664" cy="905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0777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BCF5B1-5CB7-E730-7A4E-527E73E549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F40D676-16E2-30EB-CEBC-AE652DBF57C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941"/>
          <a:stretch>
            <a:fillRect/>
          </a:stretch>
        </p:blipFill>
        <p:spPr>
          <a:xfrm>
            <a:off x="0" y="38100"/>
            <a:ext cx="16256000" cy="91059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8DDD627-66B7-9248-3F33-988A1DA988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600" y="381000"/>
            <a:ext cx="3962400" cy="11947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5F71D7-AAEF-44EE-DCE6-088CD1DAE6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100" y="90487"/>
            <a:ext cx="15925800" cy="89630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9D5353-AB27-89FB-7C55-BEAE234C89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100" y="90487"/>
            <a:ext cx="15925800" cy="89630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8D3622-D20C-F37C-C030-591EE308D4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2431"/>
            <a:ext cx="16256000" cy="91488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F2F80F-D1E0-AE8C-CD3B-D693EBBBC6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-2431"/>
            <a:ext cx="16179665" cy="9105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877BEFC-FC94-55EE-7138-93D59E6A00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" y="35671"/>
            <a:ext cx="16256001" cy="9105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E7BCB75-C389-2267-8B48-3D4847A2F9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2431"/>
            <a:ext cx="16179664" cy="91058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21950EB-E794-27B1-FC77-638F7FB6C0F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" y="-2431"/>
            <a:ext cx="16179664" cy="90559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C3A89EE-C743-140E-FC4D-222CF5E416B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-2431"/>
            <a:ext cx="16256000" cy="905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2683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497</TotalTime>
  <Words>0</Words>
  <Application>Microsoft Office PowerPoint</Application>
  <PresentationFormat>Custom</PresentationFormat>
  <Paragraphs>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Zavod Za Zaposljavanje</cp:lastModifiedBy>
  <cp:revision>5</cp:revision>
  <dcterms:created xsi:type="dcterms:W3CDTF">2006-08-16T00:00:00Z</dcterms:created>
  <dcterms:modified xsi:type="dcterms:W3CDTF">2026-07-20T20:30:18Z</dcterms:modified>
</cp:coreProperties>
</file>