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C93E8-D692-4719-8712-5DE3014B6BFD}" type="datetimeFigureOut">
              <a:t>7/19/2026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C98BF-26B8-4583-A2A5-3D7A7935A8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5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lid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lide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lide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lide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lide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lide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lid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lide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lid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lid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lid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lajd6.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lide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lide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Igor Jovićević</dc:creator>
  <cp:lastModifiedBy>Igor Jovićević</cp:lastModifiedBy>
  <cp:revision>2</cp:revision>
  <dcterms:created xsi:type="dcterms:W3CDTF">2026-07-19T07:00:47Z</dcterms:created>
  <dcterms:modified xsi:type="dcterms:W3CDTF">2026-07-19T07:05:41Z</dcterms:modified>
</cp:coreProperties>
</file>